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</p:sldIdLst>
  <p:sldSz cx="5040313" cy="36004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82"/>
    <p:restoredTop sz="94655"/>
  </p:normalViewPr>
  <p:slideViewPr>
    <p:cSldViewPr snapToGrid="0">
      <p:cViewPr>
        <p:scale>
          <a:sx n="238" d="100"/>
          <a:sy n="238" d="100"/>
        </p:scale>
        <p:origin x="544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8024" y="589241"/>
            <a:ext cx="4284266" cy="1253490"/>
          </a:xfrm>
        </p:spPr>
        <p:txBody>
          <a:bodyPr anchor="b"/>
          <a:lstStyle>
            <a:lvl1pPr algn="ctr"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0039" y="1891070"/>
            <a:ext cx="3780235" cy="869275"/>
          </a:xfrm>
        </p:spPr>
        <p:txBody>
          <a:bodyPr/>
          <a:lstStyle>
            <a:lvl1pPr marL="0" indent="0" algn="ctr">
              <a:buNone/>
              <a:defRPr sz="1260"/>
            </a:lvl1pPr>
            <a:lvl2pPr marL="240030" indent="0" algn="ctr">
              <a:buNone/>
              <a:defRPr sz="1050"/>
            </a:lvl2pPr>
            <a:lvl3pPr marL="480060" indent="0" algn="ctr">
              <a:buNone/>
              <a:defRPr sz="945"/>
            </a:lvl3pPr>
            <a:lvl4pPr marL="720090" indent="0" algn="ctr">
              <a:buNone/>
              <a:defRPr sz="840"/>
            </a:lvl4pPr>
            <a:lvl5pPr marL="960120" indent="0" algn="ctr">
              <a:buNone/>
              <a:defRPr sz="840"/>
            </a:lvl5pPr>
            <a:lvl6pPr marL="1200150" indent="0" algn="ctr">
              <a:buNone/>
              <a:defRPr sz="840"/>
            </a:lvl6pPr>
            <a:lvl7pPr marL="1440180" indent="0" algn="ctr">
              <a:buNone/>
              <a:defRPr sz="840"/>
            </a:lvl7pPr>
            <a:lvl8pPr marL="1680210" indent="0" algn="ctr">
              <a:buNone/>
              <a:defRPr sz="840"/>
            </a:lvl8pPr>
            <a:lvl9pPr marL="1920240" indent="0" algn="ctr">
              <a:buNone/>
              <a:defRPr sz="8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C4E45-D3BF-FE4F-B3D9-3C8E1DBA48D2}" type="datetimeFigureOut">
              <a:rPr lang="en-CN" smtClean="0"/>
              <a:t>2024/12/21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2A82C-7AC0-9C48-B5C7-929365441A1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13688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C4E45-D3BF-FE4F-B3D9-3C8E1DBA48D2}" type="datetimeFigureOut">
              <a:rPr lang="en-CN" smtClean="0"/>
              <a:t>2024/12/21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2A82C-7AC0-9C48-B5C7-929365441A1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08474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06975" y="191691"/>
            <a:ext cx="1086817" cy="305121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6522" y="191691"/>
            <a:ext cx="3197449" cy="305121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C4E45-D3BF-FE4F-B3D9-3C8E1DBA48D2}" type="datetimeFigureOut">
              <a:rPr lang="en-CN" smtClean="0"/>
              <a:t>2024/12/21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2A82C-7AC0-9C48-B5C7-929365441A1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63873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C4E45-D3BF-FE4F-B3D9-3C8E1DBA48D2}" type="datetimeFigureOut">
              <a:rPr lang="en-CN" smtClean="0"/>
              <a:t>2024/12/21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2A82C-7AC0-9C48-B5C7-929365441A1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92637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897" y="897613"/>
            <a:ext cx="4347270" cy="1497687"/>
          </a:xfrm>
        </p:spPr>
        <p:txBody>
          <a:bodyPr anchor="b"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897" y="2409469"/>
            <a:ext cx="4347270" cy="787598"/>
          </a:xfrm>
        </p:spPr>
        <p:txBody>
          <a:bodyPr/>
          <a:lstStyle>
            <a:lvl1pPr marL="0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1pPr>
            <a:lvl2pPr marL="240030" indent="0">
              <a:buNone/>
              <a:defRPr sz="1050">
                <a:solidFill>
                  <a:schemeClr val="tx1">
                    <a:tint val="82000"/>
                  </a:schemeClr>
                </a:solidFill>
              </a:defRPr>
            </a:lvl2pPr>
            <a:lvl3pPr marL="480060" indent="0">
              <a:buNone/>
              <a:defRPr sz="945">
                <a:solidFill>
                  <a:schemeClr val="tx1">
                    <a:tint val="82000"/>
                  </a:schemeClr>
                </a:solidFill>
              </a:defRPr>
            </a:lvl3pPr>
            <a:lvl4pPr marL="720090" indent="0">
              <a:buNone/>
              <a:defRPr sz="840">
                <a:solidFill>
                  <a:schemeClr val="tx1">
                    <a:tint val="82000"/>
                  </a:schemeClr>
                </a:solidFill>
              </a:defRPr>
            </a:lvl4pPr>
            <a:lvl5pPr marL="960120" indent="0">
              <a:buNone/>
              <a:defRPr sz="840">
                <a:solidFill>
                  <a:schemeClr val="tx1">
                    <a:tint val="82000"/>
                  </a:schemeClr>
                </a:solidFill>
              </a:defRPr>
            </a:lvl5pPr>
            <a:lvl6pPr marL="1200150" indent="0">
              <a:buNone/>
              <a:defRPr sz="840">
                <a:solidFill>
                  <a:schemeClr val="tx1">
                    <a:tint val="82000"/>
                  </a:schemeClr>
                </a:solidFill>
              </a:defRPr>
            </a:lvl6pPr>
            <a:lvl7pPr marL="1440180" indent="0">
              <a:buNone/>
              <a:defRPr sz="840">
                <a:solidFill>
                  <a:schemeClr val="tx1">
                    <a:tint val="82000"/>
                  </a:schemeClr>
                </a:solidFill>
              </a:defRPr>
            </a:lvl7pPr>
            <a:lvl8pPr marL="1680210" indent="0">
              <a:buNone/>
              <a:defRPr sz="840">
                <a:solidFill>
                  <a:schemeClr val="tx1">
                    <a:tint val="82000"/>
                  </a:schemeClr>
                </a:solidFill>
              </a:defRPr>
            </a:lvl8pPr>
            <a:lvl9pPr marL="1920240" indent="0">
              <a:buNone/>
              <a:defRPr sz="84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C4E45-D3BF-FE4F-B3D9-3C8E1DBA48D2}" type="datetimeFigureOut">
              <a:rPr lang="en-CN" smtClean="0"/>
              <a:t>2024/12/21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2A82C-7AC0-9C48-B5C7-929365441A1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17216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6522" y="958453"/>
            <a:ext cx="2142133" cy="2284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51658" y="958453"/>
            <a:ext cx="2142133" cy="2284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C4E45-D3BF-FE4F-B3D9-3C8E1DBA48D2}" type="datetimeFigureOut">
              <a:rPr lang="en-CN" smtClean="0"/>
              <a:t>2024/12/21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2A82C-7AC0-9C48-B5C7-929365441A1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25763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78" y="191691"/>
            <a:ext cx="4347270" cy="6959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79" y="882610"/>
            <a:ext cx="2132288" cy="432554"/>
          </a:xfrm>
        </p:spPr>
        <p:txBody>
          <a:bodyPr anchor="b"/>
          <a:lstStyle>
            <a:lvl1pPr marL="0" indent="0">
              <a:buNone/>
              <a:defRPr sz="1260" b="1"/>
            </a:lvl1pPr>
            <a:lvl2pPr marL="240030" indent="0">
              <a:buNone/>
              <a:defRPr sz="1050" b="1"/>
            </a:lvl2pPr>
            <a:lvl3pPr marL="480060" indent="0">
              <a:buNone/>
              <a:defRPr sz="945" b="1"/>
            </a:lvl3pPr>
            <a:lvl4pPr marL="720090" indent="0">
              <a:buNone/>
              <a:defRPr sz="840" b="1"/>
            </a:lvl4pPr>
            <a:lvl5pPr marL="960120" indent="0">
              <a:buNone/>
              <a:defRPr sz="840" b="1"/>
            </a:lvl5pPr>
            <a:lvl6pPr marL="1200150" indent="0">
              <a:buNone/>
              <a:defRPr sz="840" b="1"/>
            </a:lvl6pPr>
            <a:lvl7pPr marL="1440180" indent="0">
              <a:buNone/>
              <a:defRPr sz="840" b="1"/>
            </a:lvl7pPr>
            <a:lvl8pPr marL="1680210" indent="0">
              <a:buNone/>
              <a:defRPr sz="840" b="1"/>
            </a:lvl8pPr>
            <a:lvl9pPr marL="1920240" indent="0">
              <a:buNone/>
              <a:defRPr sz="8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79" y="1315164"/>
            <a:ext cx="2132288" cy="19344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51658" y="882610"/>
            <a:ext cx="2142790" cy="432554"/>
          </a:xfrm>
        </p:spPr>
        <p:txBody>
          <a:bodyPr anchor="b"/>
          <a:lstStyle>
            <a:lvl1pPr marL="0" indent="0">
              <a:buNone/>
              <a:defRPr sz="1260" b="1"/>
            </a:lvl1pPr>
            <a:lvl2pPr marL="240030" indent="0">
              <a:buNone/>
              <a:defRPr sz="1050" b="1"/>
            </a:lvl2pPr>
            <a:lvl3pPr marL="480060" indent="0">
              <a:buNone/>
              <a:defRPr sz="945" b="1"/>
            </a:lvl3pPr>
            <a:lvl4pPr marL="720090" indent="0">
              <a:buNone/>
              <a:defRPr sz="840" b="1"/>
            </a:lvl4pPr>
            <a:lvl5pPr marL="960120" indent="0">
              <a:buNone/>
              <a:defRPr sz="840" b="1"/>
            </a:lvl5pPr>
            <a:lvl6pPr marL="1200150" indent="0">
              <a:buNone/>
              <a:defRPr sz="840" b="1"/>
            </a:lvl6pPr>
            <a:lvl7pPr marL="1440180" indent="0">
              <a:buNone/>
              <a:defRPr sz="840" b="1"/>
            </a:lvl7pPr>
            <a:lvl8pPr marL="1680210" indent="0">
              <a:buNone/>
              <a:defRPr sz="840" b="1"/>
            </a:lvl8pPr>
            <a:lvl9pPr marL="1920240" indent="0">
              <a:buNone/>
              <a:defRPr sz="8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51658" y="1315164"/>
            <a:ext cx="2142790" cy="19344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C4E45-D3BF-FE4F-B3D9-3C8E1DBA48D2}" type="datetimeFigureOut">
              <a:rPr lang="en-CN" smtClean="0"/>
              <a:t>2024/12/21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2A82C-7AC0-9C48-B5C7-929365441A1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75220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C4E45-D3BF-FE4F-B3D9-3C8E1DBA48D2}" type="datetimeFigureOut">
              <a:rPr lang="en-CN" smtClean="0"/>
              <a:t>2024/12/21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2A82C-7AC0-9C48-B5C7-929365441A1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48887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C4E45-D3BF-FE4F-B3D9-3C8E1DBA48D2}" type="datetimeFigureOut">
              <a:rPr lang="en-CN" smtClean="0"/>
              <a:t>2024/12/21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2A82C-7AC0-9C48-B5C7-929365441A1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07996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78" y="240030"/>
            <a:ext cx="1625632" cy="840105"/>
          </a:xfrm>
        </p:spPr>
        <p:txBody>
          <a:bodyPr anchor="b"/>
          <a:lstStyle>
            <a:lvl1pPr>
              <a:defRPr sz="1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790" y="518399"/>
            <a:ext cx="2551658" cy="2558653"/>
          </a:xfrm>
        </p:spPr>
        <p:txBody>
          <a:bodyPr/>
          <a:lstStyle>
            <a:lvl1pPr>
              <a:defRPr sz="1680"/>
            </a:lvl1pPr>
            <a:lvl2pPr>
              <a:defRPr sz="1470"/>
            </a:lvl2pPr>
            <a:lvl3pPr>
              <a:defRPr sz="126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7178" y="1080135"/>
            <a:ext cx="1625632" cy="2001084"/>
          </a:xfrm>
        </p:spPr>
        <p:txBody>
          <a:bodyPr/>
          <a:lstStyle>
            <a:lvl1pPr marL="0" indent="0">
              <a:buNone/>
              <a:defRPr sz="840"/>
            </a:lvl1pPr>
            <a:lvl2pPr marL="240030" indent="0">
              <a:buNone/>
              <a:defRPr sz="735"/>
            </a:lvl2pPr>
            <a:lvl3pPr marL="480060" indent="0">
              <a:buNone/>
              <a:defRPr sz="630"/>
            </a:lvl3pPr>
            <a:lvl4pPr marL="720090" indent="0">
              <a:buNone/>
              <a:defRPr sz="525"/>
            </a:lvl4pPr>
            <a:lvl5pPr marL="960120" indent="0">
              <a:buNone/>
              <a:defRPr sz="525"/>
            </a:lvl5pPr>
            <a:lvl6pPr marL="1200150" indent="0">
              <a:buNone/>
              <a:defRPr sz="525"/>
            </a:lvl6pPr>
            <a:lvl7pPr marL="1440180" indent="0">
              <a:buNone/>
              <a:defRPr sz="525"/>
            </a:lvl7pPr>
            <a:lvl8pPr marL="1680210" indent="0">
              <a:buNone/>
              <a:defRPr sz="525"/>
            </a:lvl8pPr>
            <a:lvl9pPr marL="1920240" indent="0">
              <a:buNone/>
              <a:defRPr sz="5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C4E45-D3BF-FE4F-B3D9-3C8E1DBA48D2}" type="datetimeFigureOut">
              <a:rPr lang="en-CN" smtClean="0"/>
              <a:t>2024/12/21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2A82C-7AC0-9C48-B5C7-929365441A1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42888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78" y="240030"/>
            <a:ext cx="1625632" cy="840105"/>
          </a:xfrm>
        </p:spPr>
        <p:txBody>
          <a:bodyPr anchor="b"/>
          <a:lstStyle>
            <a:lvl1pPr>
              <a:defRPr sz="1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42790" y="518399"/>
            <a:ext cx="2551658" cy="2558653"/>
          </a:xfrm>
        </p:spPr>
        <p:txBody>
          <a:bodyPr anchor="t"/>
          <a:lstStyle>
            <a:lvl1pPr marL="0" indent="0">
              <a:buNone/>
              <a:defRPr sz="1680"/>
            </a:lvl1pPr>
            <a:lvl2pPr marL="240030" indent="0">
              <a:buNone/>
              <a:defRPr sz="1470"/>
            </a:lvl2pPr>
            <a:lvl3pPr marL="480060" indent="0">
              <a:buNone/>
              <a:defRPr sz="1260"/>
            </a:lvl3pPr>
            <a:lvl4pPr marL="720090" indent="0">
              <a:buNone/>
              <a:defRPr sz="1050"/>
            </a:lvl4pPr>
            <a:lvl5pPr marL="960120" indent="0">
              <a:buNone/>
              <a:defRPr sz="1050"/>
            </a:lvl5pPr>
            <a:lvl6pPr marL="1200150" indent="0">
              <a:buNone/>
              <a:defRPr sz="1050"/>
            </a:lvl6pPr>
            <a:lvl7pPr marL="1440180" indent="0">
              <a:buNone/>
              <a:defRPr sz="1050"/>
            </a:lvl7pPr>
            <a:lvl8pPr marL="1680210" indent="0">
              <a:buNone/>
              <a:defRPr sz="1050"/>
            </a:lvl8pPr>
            <a:lvl9pPr marL="1920240" indent="0">
              <a:buNone/>
              <a:defRPr sz="10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7178" y="1080135"/>
            <a:ext cx="1625632" cy="2001084"/>
          </a:xfrm>
        </p:spPr>
        <p:txBody>
          <a:bodyPr/>
          <a:lstStyle>
            <a:lvl1pPr marL="0" indent="0">
              <a:buNone/>
              <a:defRPr sz="840"/>
            </a:lvl1pPr>
            <a:lvl2pPr marL="240030" indent="0">
              <a:buNone/>
              <a:defRPr sz="735"/>
            </a:lvl2pPr>
            <a:lvl3pPr marL="480060" indent="0">
              <a:buNone/>
              <a:defRPr sz="630"/>
            </a:lvl3pPr>
            <a:lvl4pPr marL="720090" indent="0">
              <a:buNone/>
              <a:defRPr sz="525"/>
            </a:lvl4pPr>
            <a:lvl5pPr marL="960120" indent="0">
              <a:buNone/>
              <a:defRPr sz="525"/>
            </a:lvl5pPr>
            <a:lvl6pPr marL="1200150" indent="0">
              <a:buNone/>
              <a:defRPr sz="525"/>
            </a:lvl6pPr>
            <a:lvl7pPr marL="1440180" indent="0">
              <a:buNone/>
              <a:defRPr sz="525"/>
            </a:lvl7pPr>
            <a:lvl8pPr marL="1680210" indent="0">
              <a:buNone/>
              <a:defRPr sz="525"/>
            </a:lvl8pPr>
            <a:lvl9pPr marL="1920240" indent="0">
              <a:buNone/>
              <a:defRPr sz="5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C4E45-D3BF-FE4F-B3D9-3C8E1DBA48D2}" type="datetimeFigureOut">
              <a:rPr lang="en-CN" smtClean="0"/>
              <a:t>2024/12/21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2A82C-7AC0-9C48-B5C7-929365441A1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76908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6522" y="191691"/>
            <a:ext cx="4347270" cy="695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522" y="958453"/>
            <a:ext cx="4347270" cy="2284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6522" y="3337084"/>
            <a:ext cx="1134070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3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8C4E45-D3BF-FE4F-B3D9-3C8E1DBA48D2}" type="datetimeFigureOut">
              <a:rPr lang="en-CN" smtClean="0"/>
              <a:t>2024/12/21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69604" y="3337084"/>
            <a:ext cx="1701106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3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9721" y="3337084"/>
            <a:ext cx="1134070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3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12A82C-7AC0-9C48-B5C7-929365441A1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31267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80060" rtl="0" eaLnBrk="1" latinLnBrk="0" hangingPunct="1">
        <a:lnSpc>
          <a:spcPct val="90000"/>
        </a:lnSpc>
        <a:spcBef>
          <a:spcPct val="0"/>
        </a:spcBef>
        <a:buNone/>
        <a:defRPr sz="23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0015" indent="-120015" algn="l" defTabSz="48006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470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2pPr>
      <a:lvl3pPr marL="60007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84010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4pPr>
      <a:lvl5pPr marL="108013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5pPr>
      <a:lvl6pPr marL="132016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6pPr>
      <a:lvl7pPr marL="156019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8pPr>
      <a:lvl9pPr marL="204025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1pPr>
      <a:lvl2pPr marL="24003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2009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5pPr>
      <a:lvl6pPr marL="120015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6pPr>
      <a:lvl7pPr marL="144018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7pPr>
      <a:lvl8pPr marL="168021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E18720-B15F-75BD-E558-8A7279E64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00225"/>
            <a:ext cx="5040313" cy="18547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E00274-2E1E-90D0-2F9E-57BEEA2A7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800225" cy="1800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9EDFA6-319B-7C07-7035-B3E4E14FFD96}"/>
              </a:ext>
            </a:extLst>
          </p:cNvPr>
          <p:cNvSpPr txBox="1"/>
          <p:nvPr/>
        </p:nvSpPr>
        <p:spPr>
          <a:xfrm>
            <a:off x="1800224" y="45899"/>
            <a:ext cx="32400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CN" sz="2700" b="1" dirty="0">
                <a:latin typeface="Arial" panose="020B0604020202020204" pitchFamily="34" charset="0"/>
                <a:cs typeface="Arial" panose="020B0604020202020204" pitchFamily="34" charset="0"/>
              </a:rPr>
              <a:t>oftware to download RNA-seq datasets from </a:t>
            </a:r>
            <a:r>
              <a:rPr lang="en-US" sz="2700" b="1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CN" sz="2700" b="1" dirty="0">
                <a:latin typeface="Arial" panose="020B0604020202020204" pitchFamily="34" charset="0"/>
                <a:cs typeface="Arial" panose="020B0604020202020204" pitchFamily="34" charset="0"/>
              </a:rPr>
              <a:t>GEO database</a:t>
            </a:r>
          </a:p>
        </p:txBody>
      </p:sp>
    </p:spTree>
    <p:extLst>
      <p:ext uri="{BB962C8B-B14F-4D97-AF65-F5344CB8AC3E}">
        <p14:creationId xmlns:p14="http://schemas.microsoft.com/office/powerpoint/2010/main" val="1099936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C24D3DD-D966-E08E-FD3A-ABC139B40D5E}"/>
              </a:ext>
            </a:extLst>
          </p:cNvPr>
          <p:cNvGrpSpPr>
            <a:grpSpLocks noChangeAspect="1"/>
          </p:cNvGrpSpPr>
          <p:nvPr/>
        </p:nvGrpSpPr>
        <p:grpSpPr>
          <a:xfrm>
            <a:off x="1195002" y="0"/>
            <a:ext cx="3845311" cy="3597434"/>
            <a:chOff x="-5900" y="0"/>
            <a:chExt cx="4930827" cy="46129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2C585D1-D782-3459-7CD9-A5A98FA9E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8279" r="2172"/>
            <a:stretch/>
          </p:blipFill>
          <p:spPr>
            <a:xfrm>
              <a:off x="-5899" y="0"/>
              <a:ext cx="4930826" cy="241824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FA01CE6-6549-A749-6CC1-0FFFCEFF2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rcRect t="9051" r="2172"/>
            <a:stretch/>
          </p:blipFill>
          <p:spPr>
            <a:xfrm>
              <a:off x="-5900" y="2219324"/>
              <a:ext cx="4930826" cy="2393651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F0897FE-0AB8-C2BF-2735-1F6385603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1214"/>
            <a:ext cx="1278021" cy="12780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E022F6-27A0-502F-71C4-FE6C321A77C9}"/>
              </a:ext>
            </a:extLst>
          </p:cNvPr>
          <p:cNvSpPr txBox="1"/>
          <p:nvPr/>
        </p:nvSpPr>
        <p:spPr>
          <a:xfrm>
            <a:off x="17943" y="2887458"/>
            <a:ext cx="2520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CN" sz="1600" b="1" dirty="0">
                <a:latin typeface="Arial" panose="020B0604020202020204" pitchFamily="34" charset="0"/>
                <a:cs typeface="Arial" panose="020B0604020202020204" pitchFamily="34" charset="0"/>
              </a:rPr>
              <a:t>oftware for Functional Enrichment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CN" sz="1600" b="1" dirty="0">
                <a:latin typeface="Arial" panose="020B0604020202020204" pitchFamily="34" charset="0"/>
                <a:cs typeface="Arial" panose="020B0604020202020204" pitchFamily="34" charset="0"/>
              </a:rPr>
              <a:t>nalysis</a:t>
            </a:r>
          </a:p>
        </p:txBody>
      </p:sp>
    </p:spTree>
    <p:extLst>
      <p:ext uri="{BB962C8B-B14F-4D97-AF65-F5344CB8AC3E}">
        <p14:creationId xmlns:p14="http://schemas.microsoft.com/office/powerpoint/2010/main" val="1373031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983947-5706-44DC-3147-29F04469A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10" y="0"/>
            <a:ext cx="3524693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22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592</TotalTime>
  <Words>17</Words>
  <Application>Microsoft Macintosh PowerPoint</Application>
  <PresentationFormat>Custom</PresentationFormat>
  <Paragraphs>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Ziyi Wang</dc:creator>
  <cp:lastModifiedBy>Ziyi Wang</cp:lastModifiedBy>
  <cp:revision>5</cp:revision>
  <dcterms:created xsi:type="dcterms:W3CDTF">2024-12-21T11:26:29Z</dcterms:created>
  <dcterms:modified xsi:type="dcterms:W3CDTF">2024-12-21T21:19:13Z</dcterms:modified>
</cp:coreProperties>
</file>